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7" d="100"/>
          <a:sy n="37" d="100"/>
        </p:scale>
        <p:origin x="2160" y="6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ärt Kallaste" userId="5e21a1652a36415a" providerId="LiveId" clId="{C8BF4B31-0B84-4585-B7DD-254F39C0F4FC}"/>
    <pc:docChg chg="custSel modSld">
      <pc:chgData name="Kärt Kallaste" userId="5e21a1652a36415a" providerId="LiveId" clId="{C8BF4B31-0B84-4585-B7DD-254F39C0F4FC}" dt="2025-05-02T08:25:25.897" v="28"/>
      <pc:docMkLst>
        <pc:docMk/>
      </pc:docMkLst>
      <pc:sldChg chg="modSp mod">
        <pc:chgData name="Kärt Kallaste" userId="5e21a1652a36415a" providerId="LiveId" clId="{C8BF4B31-0B84-4585-B7DD-254F39C0F4FC}" dt="2025-05-02T08:25:25.897" v="28"/>
        <pc:sldMkLst>
          <pc:docMk/>
          <pc:sldMk cId="0" sldId="257"/>
        </pc:sldMkLst>
        <pc:spChg chg="mod">
          <ac:chgData name="Kärt Kallaste" userId="5e21a1652a36415a" providerId="LiveId" clId="{C8BF4B31-0B84-4585-B7DD-254F39C0F4FC}" dt="2025-05-02T08:25:25.897" v="28"/>
          <ac:spMkLst>
            <pc:docMk/>
            <pc:sldMk cId="0" sldId="257"/>
            <ac:spMk id="2" creationId="{0FE3560E-F330-44F8-6E8A-789DE6D3B0B8}"/>
          </ac:spMkLst>
        </pc:spChg>
        <pc:spChg chg="mod">
          <ac:chgData name="Kärt Kallaste" userId="5e21a1652a36415a" providerId="LiveId" clId="{C8BF4B31-0B84-4585-B7DD-254F39C0F4FC}" dt="2025-05-02T08:25:22.300" v="27" actId="20577"/>
          <ac:spMkLst>
            <pc:docMk/>
            <pc:sldMk cId="0" sldId="257"/>
            <ac:spMk id="6" creationId="{7FA601E5-6BA5-2AA1-65A2-63A843F9CD2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/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Tee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oma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lemmiktaimedest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pilti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kuid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ära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neid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endaga</a:t>
            </a:r>
            <a:r>
              <a:rPr lang="fr-FR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kaasa</a:t>
            </a:r>
            <a:r>
              <a:rPr lang="fr-FR" sz="44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  <a:endParaRPr lang="fr-FR" sz="44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HOIA LOODUS TERVE,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i-FI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ära</a:t>
            </a:r>
            <a:r>
              <a:rPr lang="fi-FI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fi-FI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too</a:t>
            </a:r>
            <a:r>
              <a:rPr lang="fi-FI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taimi </a:t>
            </a:r>
            <a:r>
              <a:rPr lang="fi-FI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reisilt</a:t>
            </a:r>
            <a:r>
              <a:rPr lang="fi-FI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koju kaasa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5DDDCA-EAEF-4B9D-B57F-9D538844B559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Kärt Kallaste</cp:lastModifiedBy>
  <cp:revision>41</cp:revision>
  <dcterms:created xsi:type="dcterms:W3CDTF">2023-07-25T13:09:41Z</dcterms:created>
  <dcterms:modified xsi:type="dcterms:W3CDTF">2025-05-02T08:25:28Z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